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4" r:id="rId6"/>
    <p:sldId id="257" r:id="rId7"/>
    <p:sldId id="258" r:id="rId8"/>
    <p:sldId id="273" r:id="rId9"/>
    <p:sldId id="265" r:id="rId10"/>
    <p:sldId id="272" r:id="rId11"/>
    <p:sldId id="262" r:id="rId12"/>
    <p:sldId id="269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ctusvpn.com/beginners-guide-to-vpn/vpn-protocol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sz="6000" dirty="0"/>
              <a:t>VPN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Autofit/>
          </a:bodyPr>
          <a:lstStyle/>
          <a:p>
            <a:r>
              <a:rPr lang="en-US" sz="2800" dirty="0"/>
              <a:t>Virtual Private Network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104503"/>
            <a:ext cx="8421688" cy="1325563"/>
          </a:xfrm>
        </p:spPr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0665" y="2430066"/>
            <a:ext cx="10483770" cy="1997867"/>
          </a:xfrm>
        </p:spPr>
        <p:txBody>
          <a:bodyPr>
            <a:normAutofit/>
          </a:bodyPr>
          <a:lstStyle/>
          <a:p>
            <a:pPr algn="just"/>
            <a:br>
              <a:rPr lang="en-US" sz="1600" dirty="0">
                <a:latin typeface="Tenorite (Body)"/>
              </a:rPr>
            </a:br>
            <a:r>
              <a:rPr lang="en-US" sz="1600" b="0" i="0" dirty="0">
                <a:solidFill>
                  <a:srgbClr val="202124"/>
                </a:solidFill>
                <a:effectLst/>
                <a:latin typeface="Tenorite (Body)"/>
              </a:rPr>
              <a:t>VPN stands for "Virtual Private Network" and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Tenorite (Body)"/>
              </a:rPr>
              <a:t>describes the opportunity to establish a protected network connection when using public networks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Tenorite (Body)"/>
              </a:rPr>
              <a:t>. VPNs encrypt your internet traffic and disguise your online identity. This makes it more difficult for third parties to track your activities online and steal data</a:t>
            </a:r>
            <a:r>
              <a:rPr lang="en-US" sz="1600" dirty="0">
                <a:latin typeface="Tenorite (Body)"/>
              </a:rPr>
              <a:t>​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9F7148-8141-41D8-BCDF-835DE645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17" y="4077519"/>
            <a:ext cx="4664765" cy="15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765" y="3097843"/>
            <a:ext cx="2862470" cy="66231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US" dirty="0"/>
              <a:t>Mossaddak Hossain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191-15-2413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US" dirty="0" err="1"/>
              <a:t>Shariar</a:t>
            </a:r>
            <a:r>
              <a:rPr lang="en-US" dirty="0"/>
              <a:t> Kabir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191-15-2414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US" dirty="0" err="1"/>
              <a:t>Md.Mustakim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US" dirty="0" err="1"/>
              <a:t>Reduan</a:t>
            </a:r>
            <a:r>
              <a:rPr lang="en-US" dirty="0"/>
              <a:t> </a:t>
            </a:r>
            <a:r>
              <a:rPr lang="en-US" dirty="0" err="1"/>
              <a:t>Shariar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9F2565-AB04-492E-8B76-3FFFFB3726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3" r="43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16E54A72-CCB5-45AE-A3AD-257111FD17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3" r="43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3757C5A1-B5AD-4B3E-A63F-1E62D14AF8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27" r="127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BAC6C1F0-CCB9-466F-BDB3-02B2CA884D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Working Procedure</a:t>
            </a:r>
          </a:p>
          <a:p>
            <a:r>
              <a:rPr lang="en-US" sz="1600" dirty="0"/>
              <a:t>Types</a:t>
            </a:r>
          </a:p>
          <a:p>
            <a:r>
              <a:rPr lang="en-US" sz="1600" dirty="0"/>
              <a:t>Necessity</a:t>
            </a:r>
          </a:p>
          <a:p>
            <a:r>
              <a:rPr lang="en-US" sz="1600" dirty="0"/>
              <a:t>Disadvantages</a:t>
            </a:r>
          </a:p>
          <a:p>
            <a:r>
              <a:rPr lang="en-US" sz="1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721841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994177"/>
            <a:ext cx="6681995" cy="1525588"/>
          </a:xfrm>
        </p:spPr>
        <p:txBody>
          <a:bodyPr>
            <a:normAutofit/>
          </a:bodyPr>
          <a:lstStyle/>
          <a:p>
            <a:r>
              <a:rPr lang="en-US" sz="1800" dirty="0"/>
              <a:t>VPN provides secure network between internet &amp; user. It disguises IP address when user use internet, making its location invisible to everyone. Via VPN all data traffic is routed through an encrypted virtual tunnel.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BB830-7E39-448C-868E-4A4A2185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3587189"/>
            <a:ext cx="5141843" cy="173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9FE13-8FB0-4A0E-B356-59DCAE36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721841"/>
            <a:ext cx="5111750" cy="1204912"/>
          </a:xfrm>
        </p:spPr>
        <p:txBody>
          <a:bodyPr/>
          <a:lstStyle/>
          <a:p>
            <a:r>
              <a:rPr lang="en-US" dirty="0"/>
              <a:t>How a </a:t>
            </a:r>
            <a:r>
              <a:rPr lang="en-US" b="1" dirty="0" err="1"/>
              <a:t>vpn</a:t>
            </a:r>
            <a:r>
              <a:rPr lang="en-US" dirty="0"/>
              <a:t>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994177"/>
            <a:ext cx="6681995" cy="1525588"/>
          </a:xfrm>
        </p:spPr>
        <p:txBody>
          <a:bodyPr>
            <a:noAutofit/>
          </a:bodyPr>
          <a:lstStyle/>
          <a:p>
            <a:pPr algn="just"/>
            <a:r>
              <a:rPr lang="en-US" sz="1600" b="0" i="0" dirty="0">
                <a:solidFill>
                  <a:srgbClr val="202124"/>
                </a:solidFill>
                <a:effectLst/>
                <a:latin typeface="Tenorite (Body)"/>
              </a:rPr>
              <a:t>Data is transmitted from client machine to a point in VPN network. The VPN point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Tenorite (Body)"/>
              </a:rPr>
              <a:t>encrypts data and sends it through the internet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Tenorite (Body)"/>
              </a:rPr>
              <a:t>. Another point in user’s VPN network decrypts user data and sends it to the appropriate internet resource, such as a web server, an email server, or user company's intranet.</a:t>
            </a:r>
            <a:endParaRPr lang="en-US" sz="1600" dirty="0">
              <a:latin typeface="Tenorite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9FE13-8FB0-4A0E-B356-59DCAE36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68A8F-EDCC-4ADE-983D-757DA15D4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76"/>
          <a:stretch/>
        </p:blipFill>
        <p:spPr>
          <a:xfrm>
            <a:off x="2574235" y="3429000"/>
            <a:ext cx="3349488" cy="29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55" y="509190"/>
            <a:ext cx="6696075" cy="1909763"/>
          </a:xfrm>
        </p:spPr>
        <p:txBody>
          <a:bodyPr/>
          <a:lstStyle/>
          <a:p>
            <a:r>
              <a:rPr lang="en-US" b="1" dirty="0"/>
              <a:t>Types</a:t>
            </a:r>
            <a:r>
              <a:rPr lang="en-US" dirty="0"/>
              <a:t> of </a:t>
            </a:r>
            <a:r>
              <a:rPr lang="en-US" dirty="0" err="1"/>
              <a:t>vpn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8056" y="2173355"/>
            <a:ext cx="6696074" cy="2955236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There are five types of VPN: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PPTP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L2TP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OpenVPN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SSTP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IKEv2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25C5-899B-49C6-B115-C2504F23E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7" t="14953" r="22349" b="11849"/>
          <a:stretch/>
        </p:blipFill>
        <p:spPr>
          <a:xfrm>
            <a:off x="10535478" y="4439048"/>
            <a:ext cx="1656522" cy="23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203" y="2282687"/>
            <a:ext cx="7096954" cy="4316896"/>
          </a:xfrm>
        </p:spPr>
        <p:txBody>
          <a:bodyPr>
            <a:normAutofit/>
          </a:bodyPr>
          <a:lstStyle/>
          <a:p>
            <a:pPr algn="just"/>
            <a:r>
              <a:rPr lang="en-US" b="1" i="0" u="sng" dirty="0">
                <a:solidFill>
                  <a:srgbClr val="202124"/>
                </a:solidFill>
                <a:effectLst/>
                <a:latin typeface="Tenorite (Body)"/>
              </a:rPr>
              <a:t>PPTP: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 </a:t>
            </a:r>
            <a:r>
              <a:rPr lang="en-US" b="0" i="0" dirty="0">
                <a:solidFill>
                  <a:srgbClr val="4D5156"/>
                </a:solidFill>
                <a:effectLst/>
                <a:latin typeface="Tenorite (Body)"/>
              </a:rPr>
              <a:t>PPTP stands for Point-to-Point Tunneling Protocol, and it's a 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Tenorite (Body)"/>
                <a:hlinkClick r:id="rId2"/>
              </a:rPr>
              <a:t>VPN protocol</a:t>
            </a:r>
            <a:r>
              <a:rPr lang="en-US" b="0" i="0" dirty="0">
                <a:solidFill>
                  <a:srgbClr val="4D5156"/>
                </a:solidFill>
                <a:effectLst/>
                <a:latin typeface="Tenorite (Body)"/>
              </a:rPr>
              <a:t> that was introduced back in 1995, though it was in development ten years prior to that date</a:t>
            </a:r>
            <a:endParaRPr lang="en-US" b="1" i="0" dirty="0">
              <a:solidFill>
                <a:srgbClr val="202124"/>
              </a:solidFill>
              <a:effectLst/>
              <a:latin typeface="Tenorite (Body)"/>
            </a:endParaRPr>
          </a:p>
          <a:p>
            <a:pPr algn="just"/>
            <a:r>
              <a:rPr lang="en-US" b="1" i="0" u="sng" dirty="0">
                <a:solidFill>
                  <a:srgbClr val="202124"/>
                </a:solidFill>
                <a:effectLst/>
                <a:latin typeface="Tenorite (Body)"/>
              </a:rPr>
              <a:t>L2TP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 : </a:t>
            </a:r>
            <a:r>
              <a:rPr lang="en-US" b="0" i="0" dirty="0">
                <a:solidFill>
                  <a:srgbClr val="383C43"/>
                </a:solidFill>
                <a:effectLst/>
                <a:latin typeface="Tenorite (Body)"/>
              </a:rPr>
              <a:t>Layer 2 Tunneling Protocol (or L2TP) is a tunneling protocol used by both VPNs and internet service providers (ISPs). It doesn’t encrypt your content but simply creates a connection between you and a VPN server.</a:t>
            </a:r>
            <a:endParaRPr lang="en-US" b="0" i="0" dirty="0">
              <a:solidFill>
                <a:srgbClr val="202124"/>
              </a:solidFill>
              <a:effectLst/>
              <a:latin typeface="Tenorite (Body)"/>
            </a:endParaRPr>
          </a:p>
          <a:p>
            <a:pPr algn="l"/>
            <a:r>
              <a:rPr lang="en-US" b="1" i="0" u="sng" dirty="0">
                <a:solidFill>
                  <a:srgbClr val="202124"/>
                </a:solidFill>
                <a:effectLst/>
                <a:latin typeface="Tenorite (Body)"/>
              </a:rPr>
              <a:t>OpenVPN 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: 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OpenVPN is both an 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open-source VPN protocol and VPN software that enables people to run secured VPN connections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. Most VPN providers offer this protocol because it's very secure (it uses the OpenSSL library and 256-bit encryption) and it works across multiple platforms.</a:t>
            </a:r>
            <a:endParaRPr lang="en-US" b="1" i="0" u="sng" dirty="0">
              <a:solidFill>
                <a:srgbClr val="202124"/>
              </a:solidFill>
              <a:effectLst/>
              <a:latin typeface="Tenorite (Body)"/>
            </a:endParaRPr>
          </a:p>
          <a:p>
            <a:pPr algn="just"/>
            <a:r>
              <a:rPr lang="en-US" b="1" i="0" u="sng" dirty="0">
                <a:solidFill>
                  <a:srgbClr val="202124"/>
                </a:solidFill>
                <a:effectLst/>
                <a:latin typeface="Tenorite (Body)"/>
              </a:rPr>
              <a:t>SSTP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 :</a:t>
            </a:r>
            <a:r>
              <a:rPr lang="en-US" b="0" i="0" dirty="0">
                <a:solidFill>
                  <a:srgbClr val="434546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0" i="0" dirty="0">
                <a:solidFill>
                  <a:srgbClr val="434546"/>
                </a:solidFill>
                <a:effectLst/>
                <a:latin typeface="Tenorite (Body)"/>
              </a:rPr>
              <a:t>The protocol is designed to secure online data and traffic, and is considered a much safer option for Windows users than PPTP or L2TP/</a:t>
            </a:r>
            <a:r>
              <a:rPr lang="en-US" b="0" i="0" dirty="0" err="1">
                <a:solidFill>
                  <a:srgbClr val="434546"/>
                </a:solidFill>
                <a:effectLst/>
                <a:latin typeface="Tenorite (Body)"/>
              </a:rPr>
              <a:t>IPSec</a:t>
            </a:r>
            <a:r>
              <a:rPr lang="en-US" b="0" i="0" dirty="0">
                <a:solidFill>
                  <a:srgbClr val="434546"/>
                </a:solidFill>
                <a:effectLst/>
                <a:latin typeface="Tenorite (Body)"/>
              </a:rPr>
              <a:t>. </a:t>
            </a:r>
          </a:p>
          <a:p>
            <a:pPr algn="l"/>
            <a:r>
              <a:rPr lang="en-US" b="1" i="0" u="sng" dirty="0">
                <a:solidFill>
                  <a:srgbClr val="202124"/>
                </a:solidFill>
                <a:effectLst/>
                <a:latin typeface="Tenorite (Body)"/>
              </a:rPr>
              <a:t>IKEv2 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: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IKEv2 is both a VPN protocol and an encryption protocol used within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enorite (Body)"/>
              </a:rPr>
              <a:t>IPSec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 suite. Essentially, it's used </a:t>
            </a: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to established and authenticate a secured communication between a VPN client and a VPN server.</a:t>
            </a:r>
            <a:endParaRPr lang="en-US" b="1" i="0" u="sng" dirty="0">
              <a:solidFill>
                <a:srgbClr val="202124"/>
              </a:solidFill>
              <a:effectLst/>
              <a:latin typeface="Tenorite (Body)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9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0" y="1351722"/>
            <a:ext cx="4179570" cy="76336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b="1" i="1" dirty="0" err="1"/>
              <a:t>vpn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1020" y="2547532"/>
            <a:ext cx="4962111" cy="1762936"/>
          </a:xfrm>
        </p:spPr>
        <p:txBody>
          <a:bodyPr>
            <a:noAutofit/>
          </a:bodyPr>
          <a:lstStyle/>
          <a:p>
            <a:pPr algn="just"/>
            <a:r>
              <a:rPr lang="en-US" b="0" i="0" dirty="0">
                <a:effectLst/>
                <a:latin typeface="Tenorite (Body)"/>
              </a:rPr>
              <a:t>VPN </a:t>
            </a:r>
            <a:r>
              <a:rPr lang="en-US" b="1" i="0" dirty="0">
                <a:effectLst/>
                <a:latin typeface="Tenorite (Body)"/>
              </a:rPr>
              <a:t>use is important for online privacy whenever</a:t>
            </a:r>
            <a:r>
              <a:rPr lang="en-US" b="0" i="0" dirty="0">
                <a:effectLst/>
                <a:latin typeface="Tenorite (Body)"/>
              </a:rPr>
              <a:t> user logging into the internet from a public spot because cyber snoops could track user’s online activity when users are using public Wi-Fi, whether it's on user computer or user mobile device.</a:t>
            </a:r>
            <a:endParaRPr lang="en-US" dirty="0">
              <a:latin typeface="Tenorite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7720E-98E5-4E13-B9A7-49A19979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4" b="13430"/>
          <a:stretch/>
        </p:blipFill>
        <p:spPr>
          <a:xfrm>
            <a:off x="7866821" y="4122334"/>
            <a:ext cx="2562640" cy="211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Disadvantage of </a:t>
            </a:r>
            <a:r>
              <a:rPr lang="en-US" b="1" i="1" dirty="0" err="1"/>
              <a:t>vpn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0578C-12F9-4A53-A71C-5EA933619FC0}"/>
              </a:ext>
            </a:extLst>
          </p:cNvPr>
          <p:cNvSpPr txBox="1"/>
          <p:nvPr/>
        </p:nvSpPr>
        <p:spPr>
          <a:xfrm>
            <a:off x="957470" y="1690688"/>
            <a:ext cx="71959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02124"/>
                </a:solidFill>
                <a:effectLst/>
                <a:latin typeface="Tenorite (Body)"/>
              </a:rPr>
              <a:t>Some VPNs may slow connection speed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02124"/>
                </a:solidFill>
                <a:latin typeface="Tenorite (Body)"/>
              </a:rPr>
              <a:t>C</a:t>
            </a: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ould be blocked from using certain services or websites, like Netflix.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02124"/>
                </a:solidFill>
                <a:effectLst/>
                <a:latin typeface="Tenorite (Body)"/>
              </a:rPr>
              <a:t>VPNs are illegal or tightly controlled in certain countries, such as China.</a:t>
            </a:r>
            <a:endParaRPr lang="en-US" dirty="0">
              <a:latin typeface="Tenorite (Body)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69895-098F-46CE-A0FC-F39730F7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04" y="3380477"/>
            <a:ext cx="4672191" cy="31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205</TotalTime>
  <Words>481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Lato</vt:lpstr>
      <vt:lpstr>Tenorite</vt:lpstr>
      <vt:lpstr>Tenorite (Body)</vt:lpstr>
      <vt:lpstr>Wingdings</vt:lpstr>
      <vt:lpstr>Office Theme</vt:lpstr>
      <vt:lpstr>VPN</vt:lpstr>
      <vt:lpstr>MEET OUR TEAM</vt:lpstr>
      <vt:lpstr>Content</vt:lpstr>
      <vt:lpstr>INTRODUCTION</vt:lpstr>
      <vt:lpstr>How a vpn works?</vt:lpstr>
      <vt:lpstr>Types of vpn: </vt:lpstr>
      <vt:lpstr>PowerPoint Presentation</vt:lpstr>
      <vt:lpstr>WHY vpn?</vt:lpstr>
      <vt:lpstr>Disadvantage of vpn:</vt:lpstr>
      <vt:lpstr>SUMMERY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</dc:title>
  <dc:creator>mossaddak sium</dc:creator>
  <cp:lastModifiedBy>mossaddak sium</cp:lastModifiedBy>
  <cp:revision>1</cp:revision>
  <dcterms:created xsi:type="dcterms:W3CDTF">2021-11-10T11:29:43Z</dcterms:created>
  <dcterms:modified xsi:type="dcterms:W3CDTF">2021-11-10T14:55:33Z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